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14" d="100"/>
          <a:sy n="114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FD1AFD16-FC09-763B-C4C1-5B0212BB0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2355430" y="2772391"/>
            <a:ext cx="1475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Savoury Mince</a:t>
            </a:r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4242158" y="2718820"/>
            <a:ext cx="1553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Roast of the 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446227" y="2772391"/>
            <a:ext cx="148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Classic Margherita Pizza</a:t>
            </a:r>
          </a:p>
          <a:p>
            <a:endParaRPr lang="en-GB" sz="1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6206743" y="2673004"/>
            <a:ext cx="15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Lunch Bunch Chicken Curry &amp; Naan Bread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8" y="2673004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Hot Dog with Tomato Ketchup</a:t>
            </a:r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2373382" y="4066282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Baton Carrot</a:t>
            </a:r>
          </a:p>
          <a:p>
            <a:r>
              <a:rPr lang="en-GB" sz="1000" b="1" dirty="0"/>
              <a:t> </a:t>
            </a:r>
          </a:p>
          <a:p>
            <a:endParaRPr lang="en-GB" sz="1000" b="1" dirty="0"/>
          </a:p>
          <a:p>
            <a:r>
              <a:rPr lang="en-GB" sz="1000" b="1" dirty="0"/>
              <a:t>Mashed Potatoes or Pasta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565702" y="4066282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Salad/Coleslaw</a:t>
            </a:r>
          </a:p>
          <a:p>
            <a:endParaRPr lang="en-GB" sz="1000" b="1" dirty="0"/>
          </a:p>
          <a:p>
            <a:endParaRPr lang="en-GB" sz="1000" b="1" dirty="0"/>
          </a:p>
          <a:p>
            <a:r>
              <a:rPr lang="en-GB" sz="1000" b="1" dirty="0"/>
              <a:t>Chipped Potatoes/ Baked Potato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6222723" y="4004651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Garden Peas/Sweetcorn</a:t>
            </a:r>
          </a:p>
          <a:p>
            <a:endParaRPr lang="en-GB" sz="1000" b="1" dirty="0"/>
          </a:p>
          <a:p>
            <a:endParaRPr lang="en-GB" sz="1000" b="1" dirty="0"/>
          </a:p>
          <a:p>
            <a:r>
              <a:rPr lang="en-GB" sz="1000" b="1" dirty="0"/>
              <a:t>Steamed 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4176091" y="3959015"/>
            <a:ext cx="155381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Carrots &amp; Parsnip/Savoy Cabbage</a:t>
            </a:r>
          </a:p>
          <a:p>
            <a:endParaRPr lang="en-US" sz="1000" b="1" dirty="0"/>
          </a:p>
          <a:p>
            <a:endParaRPr lang="en-US" sz="500" b="1" dirty="0"/>
          </a:p>
          <a:p>
            <a:r>
              <a:rPr lang="en-US" sz="1000" b="1" dirty="0"/>
              <a:t>Mashed Potatoes/Oven Roast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Baked Beans/Salad</a:t>
            </a:r>
          </a:p>
          <a:p>
            <a:endParaRPr lang="en-GB" sz="1000" b="1" dirty="0"/>
          </a:p>
          <a:p>
            <a:endParaRPr lang="en-GB" sz="1000" b="1" dirty="0"/>
          </a:p>
          <a:p>
            <a:r>
              <a:rPr lang="en-GB" sz="1000" b="1" dirty="0"/>
              <a:t>Chipped Potatoes/Baked Potato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2355430" y="5508269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Banana Yoghurt Pot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6293125" y="550826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Sponge &amp; Custard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548993" y="550826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Mousse &amp; Fruit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4176091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Strawberry Jelly, Ice Cream &amp; Fruit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Pot &amp; Biscuit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D4BD7-B552-AF6E-1A19-F2BF7028D054}"/>
              </a:ext>
            </a:extLst>
          </p:cNvPr>
          <p:cNvSpPr txBox="1"/>
          <p:nvPr/>
        </p:nvSpPr>
        <p:spPr>
          <a:xfrm>
            <a:off x="8163339" y="936316"/>
            <a:ext cx="1457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Week commencing</a:t>
            </a:r>
          </a:p>
          <a:p>
            <a:pPr algn="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Aug 28, Sept 25, Oct 23, Nov 20, Dec 18, Jan 22</a:t>
            </a:r>
          </a:p>
        </p:txBody>
      </p:sp>
    </p:spTree>
    <p:extLst>
      <p:ext uri="{BB962C8B-B14F-4D97-AF65-F5344CB8AC3E}">
        <p14:creationId xmlns:p14="http://schemas.microsoft.com/office/powerpoint/2010/main" val="34081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A1EF22AE-8EEE-E12D-310D-76BC5FC6F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5999" cy="6854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445603" y="2449226"/>
            <a:ext cx="1403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Sausage Roll</a:t>
            </a:r>
          </a:p>
          <a:p>
            <a:endParaRPr lang="en-US" sz="1000" dirty="0"/>
          </a:p>
          <a:p>
            <a:r>
              <a:rPr lang="en-US" sz="10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4247321" y="241139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 with Stuffing &amp; Gravy </a:t>
            </a:r>
          </a:p>
          <a:p>
            <a:endParaRPr lang="en-US" sz="1000" b="1" dirty="0"/>
          </a:p>
          <a:p>
            <a:r>
              <a:rPr lang="en-US" sz="1000" b="1" dirty="0"/>
              <a:t>Or </a:t>
            </a:r>
          </a:p>
          <a:p>
            <a:endParaRPr lang="en-US" sz="1000" b="1" dirty="0"/>
          </a:p>
          <a:p>
            <a:r>
              <a:rPr lang="en-US" sz="1000" b="1" dirty="0"/>
              <a:t>Poached Salmon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Pasta Bolognaise with Garlic Bread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6163285" y="2411399"/>
            <a:ext cx="1553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Burger in a Bap with Tomato Ketchup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Hoops &amp; Garden Peas</a:t>
            </a:r>
          </a:p>
          <a:p>
            <a:endParaRPr lang="en-US" sz="1000" b="1" dirty="0"/>
          </a:p>
          <a:p>
            <a:r>
              <a:rPr lang="en-US" sz="1000" b="1" dirty="0"/>
              <a:t>Chipped Potatoes/Jacket Potato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Sweetcorn/Salad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Homemade Diced Potatoes</a:t>
            </a:r>
          </a:p>
          <a:p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6211955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Steamed 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424732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Cauliflower/Broccoli/ Carrots</a:t>
            </a:r>
          </a:p>
          <a:p>
            <a:endParaRPr lang="en-US" sz="1000" b="1" dirty="0"/>
          </a:p>
          <a:p>
            <a:r>
              <a:rPr lang="en-US" sz="1000" b="1" dirty="0"/>
              <a:t>Mashed Potatoes/Oven Roasted Potato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Tossed Salad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Chipped Potatoes/Mashed Potatoes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Chocolate Sauce and Sliced Pears </a:t>
            </a:r>
          </a:p>
          <a:p>
            <a:endParaRPr 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6211955" y="547814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Salad and Yoghurt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Zesty Orange Sponge &amp; Custard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4224130" y="5499582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Blueberry Muffin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Flakemeal</a:t>
            </a:r>
            <a:r>
              <a:rPr lang="en-US" sz="1000" b="1" dirty="0"/>
              <a:t> Biscuit &amp; Fruit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C8806-850A-5B68-E76D-A5869B7519A6}"/>
              </a:ext>
            </a:extLst>
          </p:cNvPr>
          <p:cNvSpPr txBox="1"/>
          <p:nvPr/>
        </p:nvSpPr>
        <p:spPr>
          <a:xfrm>
            <a:off x="8077198" y="868673"/>
            <a:ext cx="173934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WEEK COMMENCING: </a:t>
            </a:r>
          </a:p>
          <a:p>
            <a:pPr algn="r">
              <a:lnSpc>
                <a:spcPts val="1400"/>
              </a:lnSpc>
            </a:pPr>
            <a:r>
              <a:rPr lang="en-US" sz="1000" b="1" dirty="0">
                <a:solidFill>
                  <a:srgbClr val="141944"/>
                </a:solidFill>
              </a:rPr>
              <a:t>SEP 04, OCT 02, OCT 30,  NOV 27, JAN 01, JAN 29</a:t>
            </a:r>
            <a:endParaRPr lang="en-GB" sz="1000" b="1" i="0" u="none" strike="noStrike" dirty="0">
              <a:solidFill>
                <a:srgbClr val="91B23B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279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F4711010-FAF4-D103-0728-08BBEE15E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4282107" y="2464615"/>
            <a:ext cx="15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</a:t>
            </a:r>
          </a:p>
          <a:p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Italian Beef with Crusty Roll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6236805" y="2442352"/>
            <a:ext cx="1553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8" y="238767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Tasty Pork Sausages with Tomato Ketchup/Gravy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68188" y="3959015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Beans/Coleslaw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Potatoes/Mashed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10852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Peas/Salad/Oven Roast </a:t>
            </a:r>
          </a:p>
          <a:p>
            <a:endParaRPr lang="en-US" sz="1000" b="1" dirty="0"/>
          </a:p>
          <a:p>
            <a:r>
              <a:rPr lang="en-US" sz="1000" b="1" dirty="0"/>
              <a:t>Diced Potatoes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6236804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Steamed 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4282106" y="3959015"/>
            <a:ext cx="16614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Carrot &amp; Parsnip/Cauliflower Cheese</a:t>
            </a:r>
          </a:p>
          <a:p>
            <a:endParaRPr lang="en-US" sz="1000" b="1" dirty="0"/>
          </a:p>
          <a:p>
            <a:r>
              <a:rPr lang="en-US" sz="1000" b="1" dirty="0"/>
              <a:t>Mashed Potatoes/Oven Roast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Peas/Spaghetti Hoops</a:t>
            </a:r>
          </a:p>
          <a:p>
            <a:endParaRPr lang="en-US" sz="1000" b="1" dirty="0"/>
          </a:p>
          <a:p>
            <a:r>
              <a:rPr lang="en-US" sz="1000" b="1" dirty="0"/>
              <a:t>Chipped Potatoes/Mashed Potatoes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with Peaches &amp; Pears</a:t>
            </a:r>
          </a:p>
          <a:p>
            <a:endParaRPr 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6236804" y="5487826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Lemon Drizzle Cake &amp; Custard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55573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Pot </a:t>
            </a:r>
          </a:p>
          <a:p>
            <a:endParaRPr lang="en-US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4282108" y="5487826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 Wedge</a:t>
            </a:r>
          </a:p>
          <a:p>
            <a:endParaRPr 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Decorated Fairy Cake</a:t>
            </a:r>
          </a:p>
          <a:p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F62C67-BC4B-368A-D6A9-CED260DEEBCB}"/>
              </a:ext>
            </a:extLst>
          </p:cNvPr>
          <p:cNvSpPr txBox="1"/>
          <p:nvPr/>
        </p:nvSpPr>
        <p:spPr>
          <a:xfrm>
            <a:off x="8010111" y="876479"/>
            <a:ext cx="170704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</a:pPr>
            <a:r>
              <a:rPr lang="en-GB" sz="1200" b="1" i="0" u="none" strike="noStrike" dirty="0">
                <a:solidFill>
                  <a:srgbClr val="000000"/>
                </a:solidFill>
                <a:effectLst/>
              </a:rPr>
              <a:t>WEEK COMMENCING: </a:t>
            </a:r>
            <a:r>
              <a:rPr lang="en-US" sz="1200" b="1" dirty="0">
                <a:solidFill>
                  <a:srgbClr val="141944"/>
                </a:solidFill>
              </a:rPr>
              <a:t>SEP 11, OCT 9, NOV 6, </a:t>
            </a:r>
          </a:p>
          <a:p>
            <a:pPr algn="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DEC 4, JAN 8, FEB 5</a:t>
            </a:r>
          </a:p>
        </p:txBody>
      </p:sp>
    </p:spTree>
    <p:extLst>
      <p:ext uri="{BB962C8B-B14F-4D97-AF65-F5344CB8AC3E}">
        <p14:creationId xmlns:p14="http://schemas.microsoft.com/office/powerpoint/2010/main" val="22976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C47FF73-244E-5B81-105A-FD78B710C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2355575" y="2418448"/>
            <a:ext cx="1403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Bolognaise with Spaghetti or Pasta Twists &amp; Garlic Bread</a:t>
            </a:r>
          </a:p>
          <a:p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506895" y="2426205"/>
            <a:ext cx="1553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Ham &amp; Cheese Pizza or Pepperoni with Garlic Dip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6222723" y="2426205"/>
            <a:ext cx="15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 Fish Fingers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2416867" y="3882071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Peas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579780" y="3882071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and Red Pepper/Coleslaw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Potatoes/Baked Potato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6317145" y="3886324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Green Beans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Steamed 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4282108" y="3909166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Broccoli/Turnip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Potatoes/Oven Roast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8" y="3909166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Salad/Baked Beans</a:t>
            </a:r>
          </a:p>
          <a:p>
            <a:endParaRPr lang="en-US" sz="1000" b="1" dirty="0"/>
          </a:p>
          <a:p>
            <a:r>
              <a:rPr lang="en-US" sz="1000" b="1" dirty="0"/>
              <a:t>Chipped Potatoes/Mashed Potatoes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2433431" y="5496139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Melon, Mandarin &amp; Pineapple Pots with Yoghurt Dip</a:t>
            </a:r>
          </a:p>
          <a:p>
            <a:endParaRPr 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6244258" y="549613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Cornflake Tart &amp; Custard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549965" y="5482975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Mandarin Oranges</a:t>
            </a:r>
          </a:p>
          <a:p>
            <a:endParaRPr lang="en-US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4325179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Pears &amp; Chocolate Sauce</a:t>
            </a:r>
          </a:p>
          <a:p>
            <a:endParaRPr 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and Fruit</a:t>
            </a:r>
          </a:p>
          <a:p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442B5F-0EE9-62AD-48B5-671CEBC28D48}"/>
              </a:ext>
            </a:extLst>
          </p:cNvPr>
          <p:cNvSpPr txBox="1"/>
          <p:nvPr/>
        </p:nvSpPr>
        <p:spPr>
          <a:xfrm>
            <a:off x="4282108" y="2426205"/>
            <a:ext cx="15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</a:t>
            </a:r>
          </a:p>
          <a:p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F78F1-FE4F-47C8-41B2-8469E9CE7702}"/>
              </a:ext>
            </a:extLst>
          </p:cNvPr>
          <p:cNvSpPr txBox="1"/>
          <p:nvPr/>
        </p:nvSpPr>
        <p:spPr>
          <a:xfrm>
            <a:off x="8030816" y="942745"/>
            <a:ext cx="1798984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</a:pPr>
            <a:r>
              <a:rPr lang="en-GB" sz="1200" b="1" i="0" u="none" strike="noStrike" dirty="0">
                <a:solidFill>
                  <a:srgbClr val="000000"/>
                </a:solidFill>
                <a:effectLst/>
              </a:rPr>
              <a:t>WEEK COMMENCING:</a:t>
            </a:r>
          </a:p>
          <a:p>
            <a:pPr algn="r">
              <a:lnSpc>
                <a:spcPts val="1400"/>
              </a:lnSpc>
            </a:pPr>
            <a:r>
              <a:rPr lang="en-US" sz="1200" b="1" dirty="0">
                <a:solidFill>
                  <a:srgbClr val="141944"/>
                </a:solidFill>
              </a:rPr>
              <a:t>SEP 18, OCT 16, NOV 13, </a:t>
            </a:r>
          </a:p>
          <a:p>
            <a:pPr algn="r">
              <a:lnSpc>
                <a:spcPts val="140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141944"/>
                </a:solidFill>
              </a:rPr>
              <a:t>DEC 11, JAN 15, FEB 12 </a:t>
            </a:r>
          </a:p>
          <a:p>
            <a:pPr algn="r">
              <a:lnSpc>
                <a:spcPts val="1400"/>
              </a:lnSpc>
            </a:pPr>
            <a:endParaRPr lang="en-GB" sz="1200" b="1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531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8F9BD54E-B77E-90CD-7460-9F18278F9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4BB13D-1486-E9D6-032D-A2174DA2F3D8}"/>
              </a:ext>
            </a:extLst>
          </p:cNvPr>
          <p:cNvSpPr txBox="1"/>
          <p:nvPr/>
        </p:nvSpPr>
        <p:spPr>
          <a:xfrm>
            <a:off x="8173278" y="558199"/>
            <a:ext cx="124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Week xxx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E6C893-4281-F0DD-9BEA-FE05BA5F58A3}"/>
              </a:ext>
            </a:extLst>
          </p:cNvPr>
          <p:cNvSpPr txBox="1"/>
          <p:nvPr/>
        </p:nvSpPr>
        <p:spPr>
          <a:xfrm>
            <a:off x="283263" y="2416953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Or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CBB30-DA88-84A4-21F5-49BF03739F79}"/>
              </a:ext>
            </a:extLst>
          </p:cNvPr>
          <p:cNvSpPr txBox="1"/>
          <p:nvPr/>
        </p:nvSpPr>
        <p:spPr>
          <a:xfrm>
            <a:off x="2165073" y="2416953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Or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B5AB5-AD4F-5379-5831-63B360BEF458}"/>
              </a:ext>
            </a:extLst>
          </p:cNvPr>
          <p:cNvSpPr txBox="1"/>
          <p:nvPr/>
        </p:nvSpPr>
        <p:spPr>
          <a:xfrm>
            <a:off x="4114799" y="2416953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Or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28491-E7E8-77CA-D6B8-FC3883554165}"/>
              </a:ext>
            </a:extLst>
          </p:cNvPr>
          <p:cNvSpPr txBox="1"/>
          <p:nvPr/>
        </p:nvSpPr>
        <p:spPr>
          <a:xfrm>
            <a:off x="236880" y="3932584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and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3178E-ECFE-AF44-F78A-5D0CE8AEF8EA}"/>
              </a:ext>
            </a:extLst>
          </p:cNvPr>
          <p:cNvSpPr txBox="1"/>
          <p:nvPr/>
        </p:nvSpPr>
        <p:spPr>
          <a:xfrm>
            <a:off x="6172198" y="2416953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Or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65D423-9812-4C7D-5ED1-B02B25633C0F}"/>
              </a:ext>
            </a:extLst>
          </p:cNvPr>
          <p:cNvSpPr txBox="1"/>
          <p:nvPr/>
        </p:nvSpPr>
        <p:spPr>
          <a:xfrm>
            <a:off x="7956274" y="2416952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Or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50BDBC-E476-CCB9-BF4D-8828585C17FF}"/>
              </a:ext>
            </a:extLst>
          </p:cNvPr>
          <p:cNvSpPr txBox="1"/>
          <p:nvPr/>
        </p:nvSpPr>
        <p:spPr>
          <a:xfrm>
            <a:off x="2165073" y="3932584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and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26C02B-5DFD-B4C8-8213-7B74F1985D64}"/>
              </a:ext>
            </a:extLst>
          </p:cNvPr>
          <p:cNvSpPr txBox="1"/>
          <p:nvPr/>
        </p:nvSpPr>
        <p:spPr>
          <a:xfrm>
            <a:off x="4093266" y="3932584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and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76B472-9BCB-50C1-8348-DC2E27F67E58}"/>
              </a:ext>
            </a:extLst>
          </p:cNvPr>
          <p:cNvSpPr txBox="1"/>
          <p:nvPr/>
        </p:nvSpPr>
        <p:spPr>
          <a:xfrm>
            <a:off x="6161432" y="3932584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and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8B26AB-46EA-ADE9-C30D-7986A7170F4D}"/>
              </a:ext>
            </a:extLst>
          </p:cNvPr>
          <p:cNvSpPr txBox="1"/>
          <p:nvPr/>
        </p:nvSpPr>
        <p:spPr>
          <a:xfrm>
            <a:off x="7959585" y="3932584"/>
            <a:ext cx="1676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and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FB9882-8D48-13EC-326D-6AAA0408D88D}"/>
              </a:ext>
            </a:extLst>
          </p:cNvPr>
          <p:cNvSpPr txBox="1"/>
          <p:nvPr/>
        </p:nvSpPr>
        <p:spPr>
          <a:xfrm>
            <a:off x="236879" y="5496341"/>
            <a:ext cx="1676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2741A2-4387-65A2-C04E-5A03577C9B23}"/>
              </a:ext>
            </a:extLst>
          </p:cNvPr>
          <p:cNvSpPr txBox="1"/>
          <p:nvPr/>
        </p:nvSpPr>
        <p:spPr>
          <a:xfrm>
            <a:off x="2165073" y="5496341"/>
            <a:ext cx="1676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90DF45-EE6E-F996-AB88-4DB8726E251A}"/>
              </a:ext>
            </a:extLst>
          </p:cNvPr>
          <p:cNvSpPr txBox="1"/>
          <p:nvPr/>
        </p:nvSpPr>
        <p:spPr>
          <a:xfrm>
            <a:off x="4093265" y="5496341"/>
            <a:ext cx="1676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E0165C-3E92-2EF2-9CFB-7CA40DC7E6D8}"/>
              </a:ext>
            </a:extLst>
          </p:cNvPr>
          <p:cNvSpPr txBox="1"/>
          <p:nvPr/>
        </p:nvSpPr>
        <p:spPr>
          <a:xfrm>
            <a:off x="6161431" y="5496341"/>
            <a:ext cx="1676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6BB8C3-59D6-BB79-3D50-F6CBFB140956}"/>
              </a:ext>
            </a:extLst>
          </p:cNvPr>
          <p:cNvSpPr txBox="1"/>
          <p:nvPr/>
        </p:nvSpPr>
        <p:spPr>
          <a:xfrm>
            <a:off x="7956274" y="5496341"/>
            <a:ext cx="1676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r>
              <a:rPr lang="en-US" sz="1000" dirty="0" err="1"/>
              <a:t>Xxxxxxxxxxxxxxxxxxx</a:t>
            </a:r>
            <a:endParaRPr lang="en-US" sz="1000" dirty="0"/>
          </a:p>
          <a:p>
            <a:pPr algn="r"/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4C82DA-A557-D40D-2F0E-4AFE5723885D}"/>
              </a:ext>
            </a:extLst>
          </p:cNvPr>
          <p:cNvSpPr txBox="1"/>
          <p:nvPr/>
        </p:nvSpPr>
        <p:spPr>
          <a:xfrm>
            <a:off x="8163338" y="927531"/>
            <a:ext cx="1553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Week Commencing: </a:t>
            </a:r>
          </a:p>
          <a:p>
            <a:pPr algn="r"/>
            <a:r>
              <a:rPr lang="en-US" sz="1000" b="1" dirty="0" err="1"/>
              <a:t>XXxx</a:t>
            </a:r>
            <a:r>
              <a:rPr lang="en-US" sz="1000" b="1" dirty="0"/>
              <a:t> xx</a:t>
            </a:r>
          </a:p>
        </p:txBody>
      </p:sp>
    </p:spTree>
    <p:extLst>
      <p:ext uri="{BB962C8B-B14F-4D97-AF65-F5344CB8AC3E}">
        <p14:creationId xmlns:p14="http://schemas.microsoft.com/office/powerpoint/2010/main" val="796087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518</Words>
  <Application>Microsoft Office PowerPoint</Application>
  <PresentationFormat>A4 Paper (210x297 mm)</PresentationFormat>
  <Paragraphs>207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A Bradley</cp:lastModifiedBy>
  <cp:revision>22</cp:revision>
  <dcterms:created xsi:type="dcterms:W3CDTF">2023-05-25T09:12:29Z</dcterms:created>
  <dcterms:modified xsi:type="dcterms:W3CDTF">2023-08-29T13:48:02Z</dcterms:modified>
</cp:coreProperties>
</file>